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</p:sldMasterIdLst>
  <p:sldIdLst>
    <p:sldId id="257" r:id="rId5"/>
    <p:sldId id="258" r:id="rId6"/>
    <p:sldId id="259" r:id="rId7"/>
    <p:sldId id="283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71" r:id="rId16"/>
    <p:sldId id="268" r:id="rId17"/>
    <p:sldId id="272" r:id="rId18"/>
    <p:sldId id="269" r:id="rId19"/>
    <p:sldId id="273" r:id="rId20"/>
    <p:sldId id="270" r:id="rId21"/>
    <p:sldId id="274" r:id="rId22"/>
    <p:sldId id="262" r:id="rId23"/>
    <p:sldId id="282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972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2631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52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57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26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37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27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91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2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8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29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82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01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50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EF8AC43A-ED77-45D3-A20F-4B83196E7971}" type="datetimeFigureOut">
              <a:rPr lang="en-US" altLang="zh-TW"/>
              <a:pPr>
                <a:defRPr/>
              </a:pPr>
              <a:t>11/7/2018</a:t>
            </a:fld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A1A4EA25-DA4B-499B-B9FE-3364038F77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3217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49207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540017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30425798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584994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858404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1253656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4802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7215751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4393772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49863029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4922837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21517124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8069821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520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57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98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42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6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856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9613-F1EA-4EFE-BCF9-C2C804420C8C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4D7DB-500C-43EB-8F2F-797888E53E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421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D9A33-B214-47E6-8C50-91469626CA1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BCBAE-3C94-4FB0-921D-67A10C2C18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2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FDC97C9-EC15-45FE-9584-AFB08740E09B}" type="datetimeFigureOut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11/7/2018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3983D6C-77F7-4901-80D6-AC0EE76A71D6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585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2018/11/7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336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630510" y="1048861"/>
            <a:ext cx="4677104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6000" dirty="0">
                <a:solidFill>
                  <a:srgbClr val="0000FF"/>
                </a:solidFill>
              </a:rPr>
              <a:t>Who? </a:t>
            </a:r>
            <a:endParaRPr lang="en-US" altLang="zh-TW" sz="6000" dirty="0">
              <a:solidFill>
                <a:srgbClr val="0000FF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6000" dirty="0">
                <a:solidFill>
                  <a:srgbClr val="0000FF"/>
                </a:solidFill>
              </a:rPr>
              <a:t>Where</a:t>
            </a:r>
            <a:r>
              <a:rPr lang="en-US" altLang="zh-TW" sz="6000" dirty="0">
                <a:solidFill>
                  <a:srgbClr val="0000FF"/>
                </a:solidFill>
              </a:rPr>
              <a:t>?  </a:t>
            </a:r>
            <a:endParaRPr lang="en-US" altLang="zh-TW" sz="5400" dirty="0">
              <a:solidFill>
                <a:srgbClr val="0000FF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6000" dirty="0">
                <a:solidFill>
                  <a:srgbClr val="0000FF"/>
                </a:solidFill>
              </a:rPr>
              <a:t>Look like? </a:t>
            </a:r>
            <a:endParaRPr lang="en-US" altLang="zh-TW" sz="6000" dirty="0">
              <a:solidFill>
                <a:srgbClr val="0000FF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6000" dirty="0">
                <a:solidFill>
                  <a:srgbClr val="0000FF"/>
                </a:solidFill>
              </a:rPr>
              <a:t>What’s </a:t>
            </a:r>
            <a:r>
              <a:rPr lang="en-US" altLang="zh-TW" sz="6000" dirty="0">
                <a:solidFill>
                  <a:srgbClr val="0000FF"/>
                </a:solidFill>
              </a:rPr>
              <a:t>new? </a:t>
            </a:r>
            <a:endParaRPr lang="en-US" altLang="zh-TW" sz="6000" dirty="0">
              <a:solidFill>
                <a:srgbClr val="0000FF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6000" dirty="0">
                <a:solidFill>
                  <a:srgbClr val="0000FF"/>
                </a:solidFill>
              </a:rPr>
              <a:t>When</a:t>
            </a:r>
            <a:r>
              <a:rPr lang="en-US" altLang="zh-TW" sz="6000" dirty="0">
                <a:solidFill>
                  <a:srgbClr val="0000FF"/>
                </a:solidFill>
              </a:rPr>
              <a:t>? 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8577"/>
            <a:ext cx="3783725" cy="273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ãBon Jovi concert 2000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0510" cy="411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USA map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25" y="4099035"/>
            <a:ext cx="3846786" cy="275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617077" y="6269769"/>
            <a:ext cx="116664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Comic Sans MS" panose="030F0702030302020204" pitchFamily="66" charset="0"/>
              </a:rPr>
              <a:t>1986</a:t>
            </a:r>
            <a:endParaRPr lang="zh-TW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63862" y="0"/>
            <a:ext cx="116664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Comic Sans MS" panose="030F0702030302020204" pitchFamily="66" charset="0"/>
              </a:rPr>
              <a:t>2010</a:t>
            </a:r>
            <a:endParaRPr lang="zh-TW" alt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3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challeng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1450427"/>
            <a:ext cx="4652908" cy="46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4540" t="23909" r="14253" b="12873"/>
          <a:stretch/>
        </p:blipFill>
        <p:spPr>
          <a:xfrm>
            <a:off x="5202621" y="331076"/>
            <a:ext cx="6989379" cy="65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67565"/>
            <a:ext cx="12192000" cy="4288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lnSpc>
                <a:spcPct val="115000"/>
              </a:lnSpc>
              <a:spcAft>
                <a:spcPts val="1000"/>
              </a:spcAft>
            </a:pP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This </a:t>
            </a:r>
            <a:r>
              <a:rPr lang="en-US" altLang="zh-TW" sz="4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ain't</a:t>
            </a: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a </a:t>
            </a:r>
            <a:r>
              <a:rPr lang="en-US" altLang="zh-TW" sz="4800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song</a:t>
            </a:r>
            <a:r>
              <a:rPr lang="en-US" altLang="zh-TW" sz="4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for the broken-hearted</a:t>
            </a:r>
            <a:r>
              <a:rPr lang="en-US" altLang="zh-TW" sz="4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No silent </a:t>
            </a:r>
            <a:r>
              <a:rPr lang="en-US" altLang="zh-TW" sz="4800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prayer</a:t>
            </a:r>
            <a:r>
              <a:rPr lang="en-US" altLang="zh-TW" sz="4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for the faith -departed</a:t>
            </a:r>
            <a:b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I </a:t>
            </a:r>
            <a:r>
              <a:rPr lang="en-US" altLang="zh-TW" sz="4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ain't</a:t>
            </a: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gonna</a:t>
            </a: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be just a </a:t>
            </a:r>
            <a:r>
              <a:rPr lang="en-US" altLang="zh-TW" sz="4800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face</a:t>
            </a:r>
            <a:r>
              <a:rPr lang="en-US" altLang="zh-TW" sz="4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in the crowd</a:t>
            </a:r>
            <a:b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You're </a:t>
            </a:r>
            <a:r>
              <a:rPr lang="en-US" altLang="zh-TW" sz="48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gonna</a:t>
            </a: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hear </a:t>
            </a:r>
            <a:r>
              <a:rPr lang="en-US" altLang="zh-TW" sz="4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my </a:t>
            </a:r>
            <a:r>
              <a:rPr lang="en-US" altLang="zh-TW" sz="4800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voice</a:t>
            </a: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When I shout it out </a:t>
            </a:r>
            <a:r>
              <a:rPr lang="en-US" altLang="zh-TW" sz="4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loud</a:t>
            </a:r>
            <a:endParaRPr lang="zh-TW" altLang="zh-TW" sz="4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49519" y="157655"/>
            <a:ext cx="12249806" cy="6930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spcAft>
                <a:spcPts val="1000"/>
              </a:spcAft>
            </a:pP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It's my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life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It's now or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never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 </a:t>
            </a:r>
            <a:r>
              <a:rPr lang="en-US" altLang="zh-TW" sz="4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ain't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gonna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live forever</a:t>
            </a:r>
            <a:b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 just want to live while I'm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alive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It's my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life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My heart is like an open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highway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Like Frankie said</a:t>
            </a:r>
            <a:b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 did it my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way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 just </a:t>
            </a:r>
            <a:r>
              <a:rPr lang="en-US" altLang="zh-TW" sz="4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wanna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live while I'm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alive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It's my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life</a:t>
            </a:r>
            <a:endParaRPr lang="zh-TW" altLang="zh-TW" sz="4000" b="1" u="sng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altLang="zh-TW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96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76073"/>
            <a:ext cx="12023836" cy="3811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lnSpc>
                <a:spcPts val="4000"/>
              </a:lnSpc>
              <a:spcAft>
                <a:spcPts val="1000"/>
              </a:spcAft>
            </a:pP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This is for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</a:t>
            </a:r>
            <a:r>
              <a:rPr lang="en-US" altLang="zh-TW" sz="4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ones who stood their ground </a:t>
            </a:r>
            <a:endParaRPr lang="zh-TW" altLang="zh-TW" sz="4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139700">
              <a:lnSpc>
                <a:spcPts val="4000"/>
              </a:lnSpc>
              <a:spcAft>
                <a:spcPts val="1000"/>
              </a:spcAft>
            </a:pP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For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X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Tommy 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and </a:t>
            </a:r>
            <a:r>
              <a:rPr lang="en-US" altLang="zh-TW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X</a:t>
            </a:r>
            <a:r>
              <a:rPr lang="en-US" altLang="zh-TW" sz="4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Gina who never backed down </a:t>
            </a:r>
            <a:endParaRPr lang="zh-TW" altLang="zh-TW" sz="4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139700">
              <a:lnSpc>
                <a:spcPts val="4000"/>
              </a:lnSpc>
              <a:spcAft>
                <a:spcPts val="1000"/>
              </a:spcAft>
            </a:pP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Tomorrow's getting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X</a:t>
            </a:r>
            <a:r>
              <a:rPr lang="en-US" altLang="zh-TW" sz="4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harder make no mistake </a:t>
            </a:r>
            <a:endParaRPr lang="zh-TW" altLang="zh-TW" sz="4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139700">
              <a:lnSpc>
                <a:spcPts val="4000"/>
              </a:lnSpc>
              <a:spcAft>
                <a:spcPts val="1000"/>
              </a:spcAft>
            </a:pP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X</a:t>
            </a:r>
            <a:r>
              <a:rPr lang="en-US" altLang="zh-TW" sz="4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Luck </a:t>
            </a:r>
            <a:r>
              <a:rPr lang="en-US" altLang="zh-TW" sz="4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ain't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even lucky </a:t>
            </a:r>
            <a:endParaRPr lang="zh-TW" altLang="zh-TW" sz="4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139700">
              <a:lnSpc>
                <a:spcPts val="4000"/>
              </a:lnSpc>
              <a:spcAft>
                <a:spcPts val="1000"/>
              </a:spcAft>
            </a:pP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Got to make your own breaks! </a:t>
            </a:r>
            <a:endParaRPr lang="zh-TW" altLang="zh-TW" sz="4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139700">
              <a:lnSpc>
                <a:spcPts val="4000"/>
              </a:lnSpc>
              <a:spcAft>
                <a:spcPts val="1000"/>
              </a:spcAft>
            </a:pP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★Chorus</a:t>
            </a:r>
            <a:endParaRPr lang="zh-TW" altLang="zh-TW" sz="4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85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6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49540"/>
            <a:ext cx="12360166" cy="238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Better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stand</a:t>
            </a:r>
            <a:r>
              <a:rPr lang="en-US" altLang="zh-TW" sz="4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tall when they're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calling</a:t>
            </a:r>
            <a:r>
              <a:rPr lang="en-US" altLang="zh-TW" sz="4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you out </a:t>
            </a:r>
            <a:endParaRPr lang="zh-TW" altLang="zh-TW" sz="4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Don't bend, don't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break</a:t>
            </a:r>
            <a:r>
              <a:rPr lang="en-US" altLang="zh-TW" sz="4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baby, don't </a:t>
            </a:r>
            <a:r>
              <a:rPr lang="en-US" altLang="zh-TW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</a:t>
            </a:r>
            <a:r>
              <a:rPr lang="en-US" altLang="zh-TW" sz="4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down </a:t>
            </a:r>
            <a:endParaRPr lang="zh-TW" altLang="zh-TW" sz="4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★Chorus:  </a:t>
            </a:r>
            <a:r>
              <a:rPr lang="en-US" altLang="zh-TW" sz="4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x2</a:t>
            </a:r>
            <a:endParaRPr lang="zh-TW" altLang="en-US" sz="4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7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2507040"/>
            <a:ext cx="121031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800" b="1" dirty="0" smtClean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本週</a:t>
            </a:r>
            <a:r>
              <a:rPr lang="zh-TW" altLang="en-US" sz="4800" b="1" dirty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英語作業</a:t>
            </a:r>
            <a:r>
              <a:rPr lang="en-US" altLang="zh-TW" sz="48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  <a:endParaRPr lang="en-US" altLang="zh-TW" sz="36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完成英語期中報告，截止日延至 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11/12(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繳交。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2.Unit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3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單字每個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P35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PartB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句型每個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遍。</a:t>
            </a:r>
          </a:p>
        </p:txBody>
      </p:sp>
      <p:pic>
        <p:nvPicPr>
          <p:cNvPr id="2050" name="Picture 2" descr="ãDitto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-571885"/>
            <a:ext cx="3515657" cy="35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15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9903" y="5420165"/>
            <a:ext cx="11362231" cy="1169822"/>
          </a:xfrm>
        </p:spPr>
        <p:txBody>
          <a:bodyPr>
            <a:normAutofit fontScale="25000" lnSpcReduction="20000"/>
          </a:bodyPr>
          <a:lstStyle/>
          <a:p>
            <a:r>
              <a:rPr lang="en-US" altLang="zh-TW" sz="32000" dirty="0" smtClean="0"/>
              <a:t>Deadline: </a:t>
            </a:r>
            <a:r>
              <a:rPr lang="en-US" altLang="zh-TW" sz="32000" b="1" dirty="0" smtClean="0">
                <a:solidFill>
                  <a:srgbClr val="FF0000"/>
                </a:solidFill>
              </a:rPr>
              <a:t>11/12 (Monday</a:t>
            </a:r>
            <a:r>
              <a:rPr lang="en-US" altLang="zh-TW" sz="32000" b="1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4400" b="1" dirty="0" smtClean="0">
                <a:solidFill>
                  <a:srgbClr val="FF0000"/>
                </a:solidFill>
              </a:rPr>
              <a:t>                 </a:t>
            </a:r>
            <a:endParaRPr lang="zh-TW" altLang="en-US" sz="4400" dirty="0"/>
          </a:p>
        </p:txBody>
      </p:sp>
      <p:pic>
        <p:nvPicPr>
          <p:cNvPr id="2050" name="Picture 2" descr="ãdeadlin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53" y="558416"/>
            <a:ext cx="6497475" cy="44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5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068" r="3736" b="14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zack and cody suite 613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0" y="1618592"/>
            <a:ext cx="6190594" cy="506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25213" y="191817"/>
            <a:ext cx="10452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prstClr val="black"/>
                </a:solidFill>
              </a:rPr>
              <a:t>Let’s learn the conversation from the episode of </a:t>
            </a:r>
            <a:r>
              <a:rPr lang="en-US" altLang="zh-TW" sz="4000" b="1" dirty="0">
                <a:solidFill>
                  <a:srgbClr val="FF0000"/>
                </a:solidFill>
              </a:rPr>
              <a:t>The ghost of Suite 613</a:t>
            </a:r>
            <a:r>
              <a:rPr lang="en-US" altLang="zh-TW" sz="4000" dirty="0">
                <a:solidFill>
                  <a:prstClr val="black"/>
                </a:solidFill>
              </a:rPr>
              <a:t>.</a:t>
            </a:r>
            <a:endParaRPr lang="zh-TW" altLang="en-US" sz="4000" dirty="0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30057" t="19771" r="33046" b="9884"/>
          <a:stretch/>
        </p:blipFill>
        <p:spPr>
          <a:xfrm>
            <a:off x="6794937" y="1515256"/>
            <a:ext cx="3736428" cy="53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203" y="55514"/>
            <a:ext cx="11143593" cy="1325563"/>
          </a:xfrm>
        </p:spPr>
        <p:txBody>
          <a:bodyPr>
            <a:normAutofit fontScale="90000"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Thank you so much to Class 603 &amp; 604!!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89" y="1267277"/>
            <a:ext cx="5882618" cy="51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1"/>
          <a:stretch/>
        </p:blipFill>
        <p:spPr>
          <a:xfrm>
            <a:off x="1587226" y="1267277"/>
            <a:ext cx="7914290" cy="54769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/>
          <a:stretch/>
        </p:blipFill>
        <p:spPr>
          <a:xfrm>
            <a:off x="1605071" y="1292772"/>
            <a:ext cx="8529144" cy="55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29655" y="0"/>
            <a:ext cx="746234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1. Everybody takes turns to </a:t>
            </a:r>
            <a:r>
              <a:rPr lang="en-US" altLang="zh-TW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throw the dice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2. 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Get the number, </a:t>
            </a:r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all the group members </a:t>
            </a:r>
            <a:r>
              <a:rPr lang="en-US" altLang="zh-TW" sz="3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read </a:t>
            </a:r>
            <a:r>
              <a:rPr lang="en-US" altLang="zh-TW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the word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3. Correct answer, </a:t>
            </a:r>
            <a:r>
              <a:rPr lang="en-US" altLang="zh-TW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move the token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on it. </a:t>
            </a:r>
          </a:p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4. 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Let’s see which team will be the first to </a:t>
            </a:r>
            <a:r>
              <a:rPr lang="en-US" altLang="zh-TW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get 6 </a:t>
            </a:r>
            <a:r>
              <a:rPr lang="en-US" altLang="zh-TW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pizzas</a:t>
            </a:r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5. The first 2 groups can get 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 points</a:t>
            </a:r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The 3</a:t>
            </a:r>
            <a:r>
              <a:rPr lang="en-US" altLang="zh-TW" sz="3600" baseline="30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rd</a:t>
            </a:r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&amp; 4</a:t>
            </a:r>
            <a:r>
              <a:rPr lang="en-US" altLang="zh-TW" sz="3600" baseline="30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group get 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 points</a:t>
            </a:r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The last group just can get </a:t>
            </a:r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 point</a:t>
            </a:r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1092" t="25516" r="36494" b="14253"/>
          <a:stretch/>
        </p:blipFill>
        <p:spPr>
          <a:xfrm>
            <a:off x="-173420" y="0"/>
            <a:ext cx="4903075" cy="68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ãIt's my life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632731" cy="811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536028" y="204953"/>
            <a:ext cx="10373710" cy="1685859"/>
            <a:chOff x="2743200" y="3090042"/>
            <a:chExt cx="10373710" cy="1685859"/>
          </a:xfrm>
        </p:grpSpPr>
        <p:sp>
          <p:nvSpPr>
            <p:cNvPr id="3" name="雲朵形圖說文字 2"/>
            <p:cNvSpPr/>
            <p:nvPr/>
          </p:nvSpPr>
          <p:spPr>
            <a:xfrm>
              <a:off x="2743200" y="3090042"/>
              <a:ext cx="10373710" cy="1685859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My followers, get 6 </a:t>
              </a:r>
              <a:r>
                <a:rPr lang="en-US" altLang="zh-TW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pizzas </a:t>
              </a:r>
              <a:r>
                <a:rPr lang="en-US" altLang="zh-TW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for me!! Right now.</a:t>
              </a:r>
              <a:endParaRPr lang="zh-TW" altLang="en-US" sz="4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橢圓形圖說文字 3"/>
            <p:cNvSpPr/>
            <p:nvPr/>
          </p:nvSpPr>
          <p:spPr>
            <a:xfrm>
              <a:off x="3090040" y="3105807"/>
              <a:ext cx="8576443" cy="1371600"/>
            </a:xfrm>
            <a:prstGeom prst="wedgeEllipseCallout">
              <a:avLst>
                <a:gd name="adj1" fmla="val -16789"/>
                <a:gd name="adj2" fmla="val 1111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" name="Bon Jovi - Its my life w lyr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3186" y="2288627"/>
            <a:ext cx="2942897" cy="2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189187"/>
            <a:ext cx="9238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/>
              <a:t>Pop song: </a:t>
            </a:r>
            <a:r>
              <a:rPr lang="en-US" altLang="zh-TW" sz="8000" b="1" dirty="0" smtClean="0">
                <a:solidFill>
                  <a:srgbClr val="FF0000"/>
                </a:solidFill>
              </a:rPr>
              <a:t>It’s my life</a:t>
            </a:r>
            <a:endParaRPr lang="zh-TW" altLang="en-US" sz="8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28" y="1709590"/>
            <a:ext cx="7301514" cy="514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t's my lif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9807"/>
            <a:ext cx="12192000" cy="76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4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5517" y="246681"/>
            <a:ext cx="114089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邦喬飛（</a:t>
            </a:r>
            <a:r>
              <a:rPr lang="en-US" altLang="zh-TW" sz="3600" dirty="0" smtClean="0"/>
              <a:t>Bon Jovi</a:t>
            </a:r>
            <a:r>
              <a:rPr lang="zh-TW" altLang="en-US" sz="3600" dirty="0" smtClean="0"/>
              <a:t>）是來自美國新澤西賽瑞維爾市的硬搖滾樂團，由</a:t>
            </a:r>
            <a:r>
              <a:rPr lang="zh-TW" altLang="en-US" sz="3600" dirty="0" smtClean="0">
                <a:solidFill>
                  <a:srgbClr val="FF0000"/>
                </a:solidFill>
              </a:rPr>
              <a:t>主唱</a:t>
            </a:r>
            <a:r>
              <a:rPr lang="zh-TW" altLang="en-US" sz="3600" dirty="0" smtClean="0">
                <a:solidFill>
                  <a:srgbClr val="0000FF"/>
                </a:solidFill>
              </a:rPr>
              <a:t>瓊</a:t>
            </a:r>
            <a:r>
              <a:rPr lang="en-US" altLang="zh-TW" sz="3600" dirty="0" smtClean="0">
                <a:solidFill>
                  <a:srgbClr val="0000FF"/>
                </a:solidFill>
              </a:rPr>
              <a:t>·</a:t>
            </a:r>
            <a:r>
              <a:rPr lang="zh-TW" altLang="en-US" sz="3600" dirty="0" smtClean="0">
                <a:solidFill>
                  <a:srgbClr val="0000FF"/>
                </a:solidFill>
              </a:rPr>
              <a:t>邦喬飛（</a:t>
            </a:r>
            <a:r>
              <a:rPr lang="en-US" altLang="zh-TW" sz="3600" dirty="0" smtClean="0">
                <a:solidFill>
                  <a:srgbClr val="0000FF"/>
                </a:solidFill>
              </a:rPr>
              <a:t>Jon Bon Jovi</a:t>
            </a:r>
            <a:r>
              <a:rPr lang="zh-TW" altLang="en-US" sz="3600" dirty="0" smtClean="0">
                <a:solidFill>
                  <a:srgbClr val="0000FF"/>
                </a:solidFill>
              </a:rPr>
              <a:t>）</a:t>
            </a:r>
            <a:r>
              <a:rPr lang="zh-TW" altLang="en-US" sz="3600" dirty="0" smtClean="0"/>
              <a:t>於</a:t>
            </a:r>
            <a:r>
              <a:rPr lang="en-US" altLang="zh-TW" sz="3600" dirty="0" smtClean="0"/>
              <a:t>1983</a:t>
            </a:r>
            <a:r>
              <a:rPr lang="zh-TW" altLang="en-US" sz="3600" dirty="0" smtClean="0"/>
              <a:t>年創立，成員有</a:t>
            </a:r>
            <a:r>
              <a:rPr lang="zh-TW" altLang="en-US" sz="3600" dirty="0" smtClean="0">
                <a:solidFill>
                  <a:srgbClr val="FF0000"/>
                </a:solidFill>
              </a:rPr>
              <a:t>吉他手</a:t>
            </a:r>
            <a:r>
              <a:rPr lang="en-US" altLang="zh-TW" sz="3600" dirty="0" smtClean="0">
                <a:solidFill>
                  <a:srgbClr val="0000FF"/>
                </a:solidFill>
              </a:rPr>
              <a:t>Richie Sambora</a:t>
            </a:r>
            <a:r>
              <a:rPr lang="zh-TW" altLang="en-US" sz="3600" dirty="0" smtClean="0"/>
              <a:t>，</a:t>
            </a:r>
            <a:r>
              <a:rPr lang="zh-TW" altLang="en-US" sz="3600" dirty="0" smtClean="0">
                <a:solidFill>
                  <a:srgbClr val="FF0000"/>
                </a:solidFill>
              </a:rPr>
              <a:t>鍵盤手</a:t>
            </a:r>
            <a:r>
              <a:rPr lang="en-US" altLang="zh-TW" sz="3600" dirty="0" smtClean="0">
                <a:solidFill>
                  <a:srgbClr val="0000FF"/>
                </a:solidFill>
              </a:rPr>
              <a:t>David Bryan</a:t>
            </a:r>
            <a:r>
              <a:rPr lang="zh-TW" altLang="en-US" sz="3600" dirty="0" smtClean="0"/>
              <a:t>，和</a:t>
            </a:r>
            <a:endParaRPr lang="en-US" altLang="zh-TW" sz="3600" dirty="0" smtClean="0"/>
          </a:p>
          <a:p>
            <a:r>
              <a:rPr lang="zh-TW" altLang="en-US" sz="3600" dirty="0" smtClean="0">
                <a:solidFill>
                  <a:srgbClr val="FF0000"/>
                </a:solidFill>
              </a:rPr>
              <a:t>鼓手</a:t>
            </a:r>
            <a:r>
              <a:rPr lang="en-US" altLang="zh-TW" sz="3600" dirty="0" smtClean="0">
                <a:solidFill>
                  <a:srgbClr val="0000FF"/>
                </a:solidFill>
              </a:rPr>
              <a:t>Tico Torres</a:t>
            </a:r>
            <a:r>
              <a:rPr lang="zh-TW" altLang="en-US" sz="3600" dirty="0" smtClean="0"/>
              <a:t>。邦喬飛樂團在</a:t>
            </a:r>
            <a:r>
              <a:rPr lang="en-US" altLang="zh-TW" sz="3600" dirty="0" smtClean="0"/>
              <a:t>1980</a:t>
            </a:r>
            <a:r>
              <a:rPr lang="zh-TW" altLang="en-US" sz="3600" dirty="0" smtClean="0"/>
              <a:t>年代紅遍全球，邦喬飛至今已在全世界賣出了</a:t>
            </a:r>
            <a:r>
              <a:rPr lang="en-US" altLang="zh-TW" sz="3600" dirty="0" smtClean="0"/>
              <a:t>1.2</a:t>
            </a:r>
            <a:r>
              <a:rPr lang="zh-TW" altLang="en-US" sz="3600" dirty="0" smtClean="0"/>
              <a:t>億張唱片</a:t>
            </a:r>
            <a:r>
              <a:rPr lang="en-US" altLang="zh-TW" sz="3600" dirty="0" smtClean="0"/>
              <a:t>《It's My Life》</a:t>
            </a:r>
            <a:r>
              <a:rPr lang="zh-TW" altLang="en-US" sz="3600" dirty="0" smtClean="0"/>
              <a:t>是邦喬飛樂團</a:t>
            </a:r>
            <a:r>
              <a:rPr lang="en-US" altLang="zh-TW" sz="3600" dirty="0" smtClean="0"/>
              <a:t>(Bon Jovi)</a:t>
            </a:r>
            <a:r>
              <a:rPr lang="zh-TW" altLang="en-US" sz="3600" dirty="0" smtClean="0"/>
              <a:t>在</a:t>
            </a:r>
            <a:r>
              <a:rPr lang="en-US" altLang="zh-TW" sz="3600" dirty="0" smtClean="0"/>
              <a:t>2000</a:t>
            </a:r>
            <a:r>
              <a:rPr lang="zh-TW" altLang="en-US" sz="3600" dirty="0" smtClean="0"/>
              <a:t>年推出的搖滾歌曲，也這是邦喬飛回歸硬搖滾的重要作品。</a:t>
            </a:r>
            <a:endParaRPr lang="zh-TW" altLang="en-US" sz="3600" dirty="0"/>
          </a:p>
        </p:txBody>
      </p:sp>
      <p:pic>
        <p:nvPicPr>
          <p:cNvPr id="3074" name="Picture 2" descr="David Bryan of Bon Jovi at the 2009 Tribeca Film Festiv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581" y="4216999"/>
            <a:ext cx="1776820" cy="2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SO NAMM 2017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172" y="4215572"/>
            <a:ext cx="1937078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ico Torres Bon Jovi at the 2009 Tribeca Film Festiv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54" y="4153171"/>
            <a:ext cx="1679990" cy="26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Jon Bon Jovi at the 2009 Tribeca Film Festival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47" y="4153171"/>
            <a:ext cx="1912494" cy="26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6720</TotalTime>
  <Words>372</Words>
  <Application>Microsoft Office PowerPoint</Application>
  <PresentationFormat>寬螢幕</PresentationFormat>
  <Paragraphs>35</Paragraphs>
  <Slides>20</Slides>
  <Notes>0</Notes>
  <HiddenSlides>0</HiddenSlides>
  <MMClips>6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20</vt:i4>
      </vt:variant>
    </vt:vector>
  </HeadingPairs>
  <TitlesOfParts>
    <vt:vector size="35" baseType="lpstr">
      <vt:lpstr>Microsoft JhengHei UI</vt:lpstr>
      <vt:lpstr>王漢宗中楷體注音</vt:lpstr>
      <vt:lpstr>微軟正黑體</vt:lpstr>
      <vt:lpstr>新細明體</vt:lpstr>
      <vt:lpstr>Arial</vt:lpstr>
      <vt:lpstr>Calibri</vt:lpstr>
      <vt:lpstr>Calibri Light</vt:lpstr>
      <vt:lpstr>Comic Sans MS</vt:lpstr>
      <vt:lpstr>Rockwell</vt:lpstr>
      <vt:lpstr>Times New Roman</vt:lpstr>
      <vt:lpstr>Wingdings</vt:lpstr>
      <vt:lpstr>Office 佈景主題</vt:lpstr>
      <vt:lpstr>1_Office 佈景主題</vt:lpstr>
      <vt:lpstr>1_Terberg_CustomBorder_TP101881387</vt:lpstr>
      <vt:lpstr>學術文獻 16x9</vt:lpstr>
      <vt:lpstr>PowerPoint 簡報</vt:lpstr>
      <vt:lpstr>PowerPoint 簡報</vt:lpstr>
      <vt:lpstr>PowerPoint 簡報</vt:lpstr>
      <vt:lpstr>Thank you so much to Class 603 &amp; 604!!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41</cp:revision>
  <dcterms:created xsi:type="dcterms:W3CDTF">2018-11-07T07:58:54Z</dcterms:created>
  <dcterms:modified xsi:type="dcterms:W3CDTF">2018-11-11T23:59:02Z</dcterms:modified>
</cp:coreProperties>
</file>